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6" r:id="rId3"/>
    <p:sldId id="277" r:id="rId4"/>
    <p:sldId id="307" r:id="rId5"/>
    <p:sldId id="308" r:id="rId6"/>
    <p:sldId id="305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FF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 smtClean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  <a:endParaRPr lang="en-US" sz="54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9954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18:</a:t>
            </a:r>
            <a:endParaRPr lang="en-US" u="none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04800" y="2397864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0" i="0" u="none" dirty="0" smtClean="0">
                <a:solidFill>
                  <a:srgbClr val="FF0000"/>
                </a:solidFill>
                <a:latin typeface="Tahoma" pitchFamily="34" charset="0"/>
              </a:rPr>
              <a:t>BIỂN VÀ ĐẠI DƯƠNG</a:t>
            </a:r>
            <a:endParaRPr lang="en-US" sz="5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3" name="WordArt 13"/>
          <p:cNvSpPr>
            <a:spLocks noChangeArrowheads="1" noChangeShapeType="1" noTextEdit="1"/>
          </p:cNvSpPr>
          <p:nvPr/>
        </p:nvSpPr>
        <p:spPr bwMode="auto">
          <a:xfrm>
            <a:off x="1104900" y="855220"/>
            <a:ext cx="72771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V</a:t>
            </a:r>
            <a:r>
              <a:rPr lang="en-US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– NÖÔÙC TREÂN TRAÙI </a:t>
            </a:r>
            <a:r>
              <a:rPr lang="en-US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39821" y="3188292"/>
            <a:ext cx="78105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Biển và đại dương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II. </a:t>
            </a:r>
            <a:r>
              <a:rPr lang="en-US" sz="3200" b="1" dirty="0" err="1" smtClean="0">
                <a:solidFill>
                  <a:srgbClr val="993300"/>
                </a:solidFill>
              </a:rPr>
              <a:t>Nhiệt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, </a:t>
            </a:r>
            <a:r>
              <a:rPr lang="en-US" sz="3200" b="1" dirty="0" err="1" smtClean="0">
                <a:solidFill>
                  <a:srgbClr val="993300"/>
                </a:solidFill>
              </a:rPr>
              <a:t>độ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muối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993300"/>
                </a:solidFill>
              </a:rPr>
              <a:t>III. </a:t>
            </a:r>
            <a:r>
              <a:rPr lang="en-US" sz="3200" b="1" dirty="0" err="1" smtClean="0">
                <a:solidFill>
                  <a:srgbClr val="993300"/>
                </a:solidFill>
              </a:rPr>
              <a:t>Sự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vận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động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biển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và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đại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dương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H18.1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 smtClean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  <a:endParaRPr lang="en-US" sz="30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065317" y="1187784"/>
            <a:ext cx="4789218" cy="3416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185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.VnShelley Allegro</vt:lpstr>
      <vt:lpstr>Arial</vt:lpstr>
      <vt:lpstr>Calibri</vt:lpstr>
      <vt:lpstr>Tahoma</vt:lpstr>
      <vt:lpstr>Times New Roman</vt:lpstr>
      <vt:lpstr>VNI-Broad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44</cp:revision>
  <dcterms:created xsi:type="dcterms:W3CDTF">2021-07-18T20:32:36Z</dcterms:created>
  <dcterms:modified xsi:type="dcterms:W3CDTF">2023-04-02T14:07:58Z</dcterms:modified>
</cp:coreProperties>
</file>